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D4E5-B7DD-CE4D-B3EA-F1CE9349388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3C13-DA25-FD47-85AF-AF61B195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93808"/>
            <a:ext cx="6993467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Kefa"/>
                <a:cs typeface="Kefa"/>
              </a:rPr>
              <a:t>The Three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Kefa"/>
                <a:cs typeface="Kefa"/>
              </a:rPr>
              <a:t>Rs</a:t>
            </a:r>
            <a:endParaRPr lang="en-US" sz="40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Kefa"/>
              <a:cs typeface="Kef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520219" y="1775593"/>
            <a:ext cx="9899465" cy="14448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38668" y="2670577"/>
            <a:ext cx="8246532" cy="338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Kefa"/>
                <a:cs typeface="Kefa"/>
              </a:rPr>
              <a:t>RELATIONSHIP</a:t>
            </a:r>
            <a:endParaRPr lang="en-US" sz="4000" dirty="0">
              <a:solidFill>
                <a:srgbClr val="0000FF"/>
              </a:solidFill>
              <a:latin typeface="Kefa"/>
              <a:cs typeface="Kefa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Kefa"/>
                <a:cs typeface="Kefa"/>
              </a:rPr>
              <a:t> </a:t>
            </a:r>
            <a:endParaRPr lang="en-US" sz="4000" dirty="0">
              <a:solidFill>
                <a:srgbClr val="0000FF"/>
              </a:solidFill>
              <a:latin typeface="Kefa"/>
              <a:cs typeface="Kefa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Kefa"/>
                <a:cs typeface="Kefa"/>
              </a:rPr>
              <a:t>RESPECT</a:t>
            </a:r>
            <a:endParaRPr lang="en-US" sz="4000" dirty="0">
              <a:solidFill>
                <a:srgbClr val="0000FF"/>
              </a:solidFill>
              <a:latin typeface="Kefa"/>
              <a:cs typeface="Kefa"/>
            </a:endParaRPr>
          </a:p>
          <a:p>
            <a:r>
              <a:rPr lang="en-US" sz="4000" dirty="0">
                <a:solidFill>
                  <a:srgbClr val="0000FF"/>
                </a:solidFill>
                <a:latin typeface="Kefa"/>
                <a:cs typeface="Kefa"/>
              </a:rPr>
              <a:t> </a:t>
            </a:r>
          </a:p>
          <a:p>
            <a:r>
              <a:rPr lang="en-US" sz="4000" b="1" dirty="0">
                <a:solidFill>
                  <a:srgbClr val="0000FF"/>
                </a:solidFill>
                <a:latin typeface="Kefa"/>
                <a:cs typeface="Kefa"/>
              </a:rPr>
              <a:t>RESTRAINT</a:t>
            </a:r>
            <a:endParaRPr lang="en-US" sz="4000" dirty="0">
              <a:solidFill>
                <a:srgbClr val="0000FF"/>
              </a:solidFill>
              <a:latin typeface="Kefa"/>
              <a:cs typeface="Kefa"/>
            </a:endParaRPr>
          </a:p>
          <a:p>
            <a:r>
              <a:rPr lang="en-US" sz="1800" b="1" dirty="0">
                <a:latin typeface="Bangla MN"/>
                <a:cs typeface="Bangla MN"/>
              </a:rPr>
              <a:t> </a:t>
            </a:r>
            <a:endParaRPr lang="en-US" sz="1800" dirty="0">
              <a:latin typeface="Bangla MN"/>
              <a:cs typeface="Bangla MN"/>
            </a:endParaRPr>
          </a:p>
          <a:p>
            <a:pPr marL="457200" lvl="0" indent="-457200" algn="l">
              <a:lnSpc>
                <a:spcPts val="3400"/>
              </a:lnSpc>
              <a:spcAft>
                <a:spcPts val="1200"/>
              </a:spcAft>
              <a:buClr>
                <a:srgbClr val="B637A8"/>
              </a:buClr>
              <a:buFont typeface="Wingdings" charset="2"/>
              <a:buChar char="Ø"/>
            </a:pPr>
            <a:endParaRPr lang="en-US" sz="1800" dirty="0" smtClean="0">
              <a:latin typeface="Bangla MN"/>
              <a:cs typeface="Bangla MN"/>
            </a:endParaRPr>
          </a:p>
          <a:p>
            <a:pPr marL="342900" lvl="0" indent="-342900" algn="l"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  <a:p>
            <a:pPr marL="457200" lvl="0" indent="-457200" algn="l">
              <a:lnSpc>
                <a:spcPts val="2860"/>
              </a:lnSpc>
              <a:spcAft>
                <a:spcPts val="1200"/>
              </a:spcAft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7" y="0"/>
            <a:ext cx="2150533" cy="17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440" y="305568"/>
            <a:ext cx="727456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Kefa"/>
                <a:cs typeface="Kefa"/>
              </a:rPr>
              <a:t>THINK ABOUT A TIME</a:t>
            </a:r>
            <a:endParaRPr lang="en-US" sz="36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Kefa"/>
              <a:cs typeface="Kef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0500"/>
            <a:ext cx="2001520" cy="7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6881" y="2164080"/>
            <a:ext cx="7994456" cy="3952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</a:pPr>
            <a:r>
              <a:rPr lang="en-US" sz="2800" b="1" dirty="0" smtClean="0">
                <a:latin typeface="Kefa"/>
                <a:cs typeface="Kefa"/>
              </a:rPr>
              <a:t>Think about a time when someone gave you advice </a:t>
            </a:r>
            <a:r>
              <a:rPr lang="en-US" sz="2800" b="1" u="sng" dirty="0" smtClean="0">
                <a:solidFill>
                  <a:srgbClr val="0000FF"/>
                </a:solidFill>
                <a:latin typeface="Kefa"/>
                <a:cs typeface="Kefa"/>
              </a:rPr>
              <a:t>without</a:t>
            </a:r>
            <a:r>
              <a:rPr lang="en-US" sz="2800" b="1" dirty="0" smtClean="0">
                <a:latin typeface="Kefa"/>
                <a:cs typeface="Kefa"/>
              </a:rPr>
              <a:t> RELATIONSHIP, RESPECT or RESTRAINT. </a:t>
            </a:r>
            <a:endParaRPr lang="en-US" sz="2800" b="1" dirty="0">
              <a:latin typeface="Kefa"/>
              <a:cs typeface="Kefa"/>
            </a:endParaRPr>
          </a:p>
          <a:p>
            <a:pPr lvl="0" algn="l">
              <a:lnSpc>
                <a:spcPts val="1800"/>
              </a:lnSpc>
              <a:spcAft>
                <a:spcPts val="1200"/>
              </a:spcAft>
              <a:buClr>
                <a:srgbClr val="5F1F88"/>
              </a:buClr>
            </a:pPr>
            <a:endParaRPr lang="en-US" sz="2000" dirty="0" smtClean="0">
              <a:latin typeface="Kefa"/>
              <a:cs typeface="Kefa"/>
            </a:endParaRPr>
          </a:p>
          <a:p>
            <a:pPr lvl="0" algn="l">
              <a:lnSpc>
                <a:spcPts val="1800"/>
              </a:lnSpc>
              <a:spcAft>
                <a:spcPts val="1200"/>
              </a:spcAft>
              <a:buClr>
                <a:srgbClr val="5F1F88"/>
              </a:buClr>
            </a:pPr>
            <a:r>
              <a:rPr lang="en-US" sz="2400" dirty="0">
                <a:latin typeface="Kefa"/>
                <a:cs typeface="Kefa"/>
              </a:rPr>
              <a:t> </a:t>
            </a:r>
            <a:r>
              <a:rPr lang="en-US" sz="2400" dirty="0" smtClean="0">
                <a:latin typeface="Kefa"/>
                <a:cs typeface="Kefa"/>
              </a:rPr>
              <a:t>   		</a:t>
            </a:r>
            <a:r>
              <a:rPr lang="en-US" sz="2400" b="1" dirty="0" smtClean="0">
                <a:solidFill>
                  <a:srgbClr val="0000FF"/>
                </a:solidFill>
                <a:latin typeface="Kefa"/>
                <a:cs typeface="Kefa"/>
              </a:rPr>
              <a:t>~ What was missing of the three </a:t>
            </a:r>
            <a:r>
              <a:rPr lang="en-US" sz="2400" b="1" dirty="0" err="1" smtClean="0">
                <a:solidFill>
                  <a:srgbClr val="0000FF"/>
                </a:solidFill>
                <a:latin typeface="Kefa"/>
                <a:cs typeface="Kefa"/>
              </a:rPr>
              <a:t>Rs</a:t>
            </a:r>
            <a:r>
              <a:rPr lang="en-US" sz="2400" b="1" dirty="0" smtClean="0">
                <a:solidFill>
                  <a:srgbClr val="0000FF"/>
                </a:solidFill>
                <a:latin typeface="Kefa"/>
                <a:cs typeface="Kefa"/>
              </a:rPr>
              <a:t>?</a:t>
            </a:r>
          </a:p>
          <a:p>
            <a:pPr lvl="0" algn="l">
              <a:lnSpc>
                <a:spcPts val="1800"/>
              </a:lnSpc>
              <a:spcAft>
                <a:spcPts val="1200"/>
              </a:spcAft>
              <a:buClr>
                <a:srgbClr val="5F1F88"/>
              </a:buClr>
            </a:pPr>
            <a:r>
              <a:rPr lang="en-US" sz="2400" b="1" dirty="0">
                <a:solidFill>
                  <a:srgbClr val="0000FF"/>
                </a:solidFill>
                <a:latin typeface="Kefa"/>
                <a:cs typeface="Kef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Kefa"/>
                <a:cs typeface="Kefa"/>
              </a:rPr>
              <a:t>   		~ What the impact on you? On your brain?</a:t>
            </a:r>
          </a:p>
          <a:p>
            <a:pPr lvl="0" algn="l">
              <a:lnSpc>
                <a:spcPts val="1800"/>
              </a:lnSpc>
              <a:spcAft>
                <a:spcPts val="1200"/>
              </a:spcAft>
              <a:buClr>
                <a:srgbClr val="5F1F88"/>
              </a:buClr>
            </a:pPr>
            <a:r>
              <a:rPr lang="en-US" sz="2400" b="1" dirty="0" smtClean="0">
                <a:solidFill>
                  <a:srgbClr val="0000FF"/>
                </a:solidFill>
                <a:latin typeface="Kefa"/>
                <a:cs typeface="Kefa"/>
              </a:rPr>
              <a:t>    		~ How well did the advice land with you? </a:t>
            </a:r>
            <a:endParaRPr lang="en-US" sz="2400" b="1" dirty="0">
              <a:solidFill>
                <a:srgbClr val="0000FF"/>
              </a:solidFill>
              <a:latin typeface="Kefa"/>
              <a:cs typeface="Kef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520219" y="1775593"/>
            <a:ext cx="9899465" cy="14448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0533" cy="17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1452993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0"/>
            <a:ext cx="6620934" cy="52657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349600"/>
            <a:ext cx="9144000" cy="338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Kefa"/>
                <a:cs typeface="Kefa"/>
              </a:rPr>
              <a:t>Being </a:t>
            </a:r>
            <a:r>
              <a:rPr lang="en-US" sz="2000" b="1" dirty="0">
                <a:latin typeface="Kefa"/>
                <a:cs typeface="Kefa"/>
              </a:rPr>
              <a:t>connected to the other person; investing time </a:t>
            </a:r>
            <a:r>
              <a:rPr lang="en-US" sz="2000" b="1" dirty="0" smtClean="0">
                <a:latin typeface="Kefa"/>
                <a:cs typeface="Kefa"/>
              </a:rPr>
              <a:t/>
            </a:r>
            <a:br>
              <a:rPr lang="en-US" sz="2000" b="1" dirty="0" smtClean="0">
                <a:latin typeface="Kefa"/>
                <a:cs typeface="Kefa"/>
              </a:rPr>
            </a:br>
            <a:r>
              <a:rPr lang="en-US" sz="2000" b="1" dirty="0" smtClean="0">
                <a:latin typeface="Kefa"/>
                <a:cs typeface="Kefa"/>
              </a:rPr>
              <a:t>and interest </a:t>
            </a:r>
            <a:r>
              <a:rPr lang="en-US" sz="2000" b="1" dirty="0">
                <a:latin typeface="Kefa"/>
                <a:cs typeface="Kefa"/>
              </a:rPr>
              <a:t>beyond the topic or issue to understand </a:t>
            </a:r>
            <a:r>
              <a:rPr lang="en-US" sz="2000" b="1" dirty="0" smtClean="0">
                <a:latin typeface="Kefa"/>
                <a:cs typeface="Kefa"/>
              </a:rPr>
              <a:t/>
            </a:r>
            <a:br>
              <a:rPr lang="en-US" sz="2000" b="1" dirty="0" smtClean="0">
                <a:latin typeface="Kefa"/>
                <a:cs typeface="Kefa"/>
              </a:rPr>
            </a:br>
            <a:r>
              <a:rPr lang="en-US" sz="2000" b="1" dirty="0" smtClean="0">
                <a:latin typeface="Kefa"/>
                <a:cs typeface="Kefa"/>
              </a:rPr>
              <a:t>the broader context </a:t>
            </a:r>
            <a:r>
              <a:rPr lang="en-US" sz="2000" b="1" dirty="0">
                <a:latin typeface="Kefa"/>
                <a:cs typeface="Kefa"/>
              </a:rPr>
              <a:t>of their lives; </a:t>
            </a:r>
            <a:r>
              <a:rPr lang="en-US" sz="2000" b="1" dirty="0" smtClean="0">
                <a:latin typeface="Kefa"/>
                <a:cs typeface="Kefa"/>
              </a:rPr>
              <a:t>person understands </a:t>
            </a:r>
            <a:br>
              <a:rPr lang="en-US" sz="2000" b="1" dirty="0" smtClean="0">
                <a:latin typeface="Kefa"/>
                <a:cs typeface="Kefa"/>
              </a:rPr>
            </a:br>
            <a:r>
              <a:rPr lang="en-US" sz="2000" b="1" dirty="0" smtClean="0">
                <a:latin typeface="Kefa"/>
                <a:cs typeface="Kefa"/>
              </a:rPr>
              <a:t>you have their best </a:t>
            </a:r>
            <a:r>
              <a:rPr lang="en-US" sz="2000" b="1" dirty="0">
                <a:latin typeface="Kefa"/>
                <a:cs typeface="Kefa"/>
              </a:rPr>
              <a:t>interests at heart</a:t>
            </a:r>
            <a:endParaRPr lang="en-US" sz="2000" dirty="0">
              <a:latin typeface="Kefa"/>
              <a:cs typeface="Kefa"/>
            </a:endParaRPr>
          </a:p>
          <a:p>
            <a:pPr algn="just"/>
            <a:r>
              <a:rPr lang="en-US" sz="1000" b="1" dirty="0">
                <a:latin typeface="Bangla MN"/>
                <a:cs typeface="Bangla MN"/>
              </a:rPr>
              <a:t> </a:t>
            </a:r>
            <a:endParaRPr lang="en-US" sz="1000" dirty="0">
              <a:latin typeface="Bangla MN"/>
              <a:cs typeface="Bangla MN"/>
            </a:endParaRPr>
          </a:p>
          <a:p>
            <a:pPr algn="just"/>
            <a:r>
              <a:rPr lang="en-US" sz="1800" b="1" dirty="0">
                <a:latin typeface="Bangla MN"/>
                <a:cs typeface="Bangla MN"/>
              </a:rPr>
              <a:t> </a:t>
            </a:r>
            <a:endParaRPr lang="en-US" sz="1800" dirty="0">
              <a:latin typeface="Bangla MN"/>
              <a:cs typeface="Bangla MN"/>
            </a:endParaRPr>
          </a:p>
          <a:p>
            <a:pPr marL="457200" lvl="0" indent="-457200" algn="just">
              <a:lnSpc>
                <a:spcPts val="3400"/>
              </a:lnSpc>
              <a:spcAft>
                <a:spcPts val="1200"/>
              </a:spcAft>
              <a:buClr>
                <a:srgbClr val="B637A8"/>
              </a:buClr>
              <a:buFont typeface="Wingdings" charset="2"/>
              <a:buChar char="Ø"/>
            </a:pPr>
            <a:endParaRPr lang="en-US" sz="1800" dirty="0" smtClean="0">
              <a:latin typeface="Bangla MN"/>
              <a:cs typeface="Bangla MN"/>
            </a:endParaRPr>
          </a:p>
          <a:p>
            <a:pPr marL="342900" lvl="0" indent="-342900" algn="just"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  <a:p>
            <a:pPr marL="457200" lvl="0" indent="-457200" algn="just">
              <a:lnSpc>
                <a:spcPts val="2860"/>
              </a:lnSpc>
              <a:spcAft>
                <a:spcPts val="1200"/>
              </a:spcAft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5142" y="0"/>
            <a:ext cx="662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efa"/>
                <a:cs typeface="Kefa"/>
              </a:rPr>
              <a:t>RELATIONSHIP</a:t>
            </a:r>
            <a:endParaRPr lang="en-US" sz="3600" b="1" dirty="0">
              <a:latin typeface="Kefa"/>
              <a:cs typeface="Kefa"/>
            </a:endParaRPr>
          </a:p>
        </p:txBody>
      </p:sp>
    </p:spTree>
    <p:extLst>
      <p:ext uri="{BB962C8B-B14F-4D97-AF65-F5344CB8AC3E}">
        <p14:creationId xmlns:p14="http://schemas.microsoft.com/office/powerpoint/2010/main" val="327119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74135" y="5163334"/>
            <a:ext cx="8246532" cy="338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latin typeface="Bangla MN"/>
                <a:cs typeface="Bangla MN"/>
              </a:rPr>
              <a:t> </a:t>
            </a:r>
            <a:endParaRPr lang="en-US" sz="1000" dirty="0">
              <a:latin typeface="Bangla MN"/>
              <a:cs typeface="Bangla MN"/>
            </a:endParaRPr>
          </a:p>
          <a:p>
            <a:r>
              <a:rPr lang="en-US" sz="2000" b="1" dirty="0" smtClean="0">
                <a:latin typeface="Kefa"/>
                <a:cs typeface="Kefa"/>
              </a:rPr>
              <a:t>Two</a:t>
            </a:r>
            <a:r>
              <a:rPr lang="en-US" sz="2000" b="1" dirty="0">
                <a:latin typeface="Kefa"/>
                <a:cs typeface="Kefa"/>
              </a:rPr>
              <a:t>-way street: </a:t>
            </a:r>
            <a:r>
              <a:rPr lang="en-US" sz="2000" b="1" dirty="0" smtClean="0">
                <a:latin typeface="Kefa"/>
                <a:cs typeface="Kefa"/>
              </a:rPr>
              <a:t>respect for other person’s inherent </a:t>
            </a:r>
            <a:r>
              <a:rPr lang="en-US" sz="2000" b="1" dirty="0">
                <a:latin typeface="Kefa"/>
                <a:cs typeface="Kefa"/>
              </a:rPr>
              <a:t>creativity and resourcefulness; </a:t>
            </a:r>
            <a:r>
              <a:rPr lang="en-US" sz="2000" b="1" dirty="0" smtClean="0">
                <a:latin typeface="Kefa"/>
                <a:cs typeface="Kefa"/>
              </a:rPr>
              <a:t>establish credibility </a:t>
            </a:r>
            <a:r>
              <a:rPr lang="en-US" sz="2000" b="1" dirty="0">
                <a:latin typeface="Kefa"/>
                <a:cs typeface="Kefa"/>
              </a:rPr>
              <a:t>that a) </a:t>
            </a:r>
            <a:r>
              <a:rPr lang="en-US" sz="2000" b="1" dirty="0" smtClean="0">
                <a:latin typeface="Kefa"/>
                <a:cs typeface="Kefa"/>
              </a:rPr>
              <a:t>you </a:t>
            </a:r>
            <a:r>
              <a:rPr lang="en-US" sz="2000" b="1" dirty="0">
                <a:latin typeface="Kefa"/>
                <a:cs typeface="Kefa"/>
              </a:rPr>
              <a:t>have useful advice to give and b) advice is not being offered to bolster </a:t>
            </a:r>
            <a:r>
              <a:rPr lang="en-US" sz="2000" b="1" dirty="0" smtClean="0">
                <a:latin typeface="Kefa"/>
                <a:cs typeface="Kefa"/>
              </a:rPr>
              <a:t>your own </a:t>
            </a:r>
            <a:r>
              <a:rPr lang="en-US" sz="2000" b="1" dirty="0">
                <a:latin typeface="Kefa"/>
                <a:cs typeface="Kefa"/>
              </a:rPr>
              <a:t>ego</a:t>
            </a:r>
            <a:endParaRPr lang="en-US" sz="2000" dirty="0">
              <a:latin typeface="Kefa"/>
              <a:cs typeface="Kefa"/>
            </a:endParaRPr>
          </a:p>
          <a:p>
            <a:r>
              <a:rPr lang="en-US" sz="1000" dirty="0">
                <a:latin typeface="Bangla MN"/>
                <a:cs typeface="Bangla MN"/>
              </a:rPr>
              <a:t> </a:t>
            </a:r>
          </a:p>
          <a:p>
            <a:r>
              <a:rPr lang="en-US" sz="1800" b="1" dirty="0">
                <a:latin typeface="Bangla MN"/>
                <a:cs typeface="Bangla MN"/>
              </a:rPr>
              <a:t> </a:t>
            </a:r>
            <a:endParaRPr lang="en-US" sz="1800" dirty="0">
              <a:latin typeface="Bangla MN"/>
              <a:cs typeface="Bangla MN"/>
            </a:endParaRPr>
          </a:p>
          <a:p>
            <a:pPr marL="457200" lvl="0" indent="-457200" algn="l">
              <a:lnSpc>
                <a:spcPts val="3400"/>
              </a:lnSpc>
              <a:spcAft>
                <a:spcPts val="1200"/>
              </a:spcAft>
              <a:buClr>
                <a:srgbClr val="B637A8"/>
              </a:buClr>
              <a:buFont typeface="Wingdings" charset="2"/>
              <a:buChar char="Ø"/>
            </a:pPr>
            <a:endParaRPr lang="en-US" sz="1800" dirty="0" smtClean="0">
              <a:latin typeface="Bangla MN"/>
              <a:cs typeface="Bangla MN"/>
            </a:endParaRPr>
          </a:p>
          <a:p>
            <a:pPr marL="342900" lvl="0" indent="-342900" algn="l"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  <a:p>
            <a:pPr marL="457200" lvl="0" indent="-457200" algn="l">
              <a:lnSpc>
                <a:spcPts val="2860"/>
              </a:lnSpc>
              <a:spcAft>
                <a:spcPts val="1200"/>
              </a:spcAft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</p:txBody>
      </p:sp>
      <p:pic>
        <p:nvPicPr>
          <p:cNvPr id="10" name="Picture 9" descr="shaking-hands-1240911-1280x9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0"/>
            <a:ext cx="6807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5333" y="169333"/>
            <a:ext cx="680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Kefa"/>
                <a:cs typeface="Kefa"/>
              </a:rPr>
              <a:t>RESPECT</a:t>
            </a:r>
            <a:endParaRPr lang="en-US" sz="4000" b="1" dirty="0">
              <a:solidFill>
                <a:schemeClr val="bg1"/>
              </a:solidFill>
              <a:latin typeface="Kefa"/>
              <a:cs typeface="Kefa"/>
            </a:endParaRPr>
          </a:p>
        </p:txBody>
      </p:sp>
    </p:spTree>
    <p:extLst>
      <p:ext uri="{BB962C8B-B14F-4D97-AF65-F5344CB8AC3E}">
        <p14:creationId xmlns:p14="http://schemas.microsoft.com/office/powerpoint/2010/main" val="38904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634959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9" y="411238"/>
            <a:ext cx="7530778" cy="50230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7839" y="5579410"/>
            <a:ext cx="7585894" cy="338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Kefa"/>
                <a:cs typeface="Kefa"/>
              </a:rPr>
              <a:t>Make sure the other person’s </a:t>
            </a:r>
            <a:r>
              <a:rPr lang="en-US" sz="2000" b="1" dirty="0">
                <a:latin typeface="Kefa"/>
                <a:cs typeface="Kefa"/>
              </a:rPr>
              <a:t>brain is in a receptive mode, which </a:t>
            </a:r>
            <a:r>
              <a:rPr lang="en-US" sz="2000" b="1" dirty="0" smtClean="0">
                <a:latin typeface="Kefa"/>
                <a:cs typeface="Kefa"/>
              </a:rPr>
              <a:t>occurs when you listen, are curious, demonstrate </a:t>
            </a:r>
            <a:r>
              <a:rPr lang="en-US" sz="2000" b="1" dirty="0">
                <a:latin typeface="Kefa"/>
                <a:cs typeface="Kefa"/>
              </a:rPr>
              <a:t>warmth </a:t>
            </a:r>
            <a:r>
              <a:rPr lang="en-US" sz="2000" b="1" dirty="0" smtClean="0">
                <a:latin typeface="Kefa"/>
                <a:cs typeface="Kefa"/>
              </a:rPr>
              <a:t>and </a:t>
            </a:r>
            <a:r>
              <a:rPr lang="en-US" sz="2000" b="1" dirty="0">
                <a:latin typeface="Kefa"/>
                <a:cs typeface="Kefa"/>
              </a:rPr>
              <a:t>openness, and </a:t>
            </a:r>
            <a:r>
              <a:rPr lang="en-US" sz="2000" b="1" dirty="0" smtClean="0">
                <a:latin typeface="Kefa"/>
                <a:cs typeface="Kefa"/>
              </a:rPr>
              <a:t>more.</a:t>
            </a:r>
            <a:endParaRPr lang="en-US" sz="2000" dirty="0">
              <a:latin typeface="Kefa"/>
              <a:cs typeface="Kefa"/>
            </a:endParaRPr>
          </a:p>
          <a:p>
            <a:r>
              <a:rPr lang="en-US" sz="2000" b="1" dirty="0">
                <a:latin typeface="Kefa"/>
                <a:cs typeface="Kefa"/>
              </a:rPr>
              <a:t> </a:t>
            </a:r>
            <a:endParaRPr lang="en-US" sz="2000" dirty="0">
              <a:latin typeface="Kefa"/>
              <a:cs typeface="Kefa"/>
            </a:endParaRPr>
          </a:p>
          <a:p>
            <a:pPr marL="457200" lvl="0" indent="-457200" algn="l">
              <a:lnSpc>
                <a:spcPts val="3400"/>
              </a:lnSpc>
              <a:spcAft>
                <a:spcPts val="1200"/>
              </a:spcAft>
              <a:buClr>
                <a:srgbClr val="B637A8"/>
              </a:buClr>
              <a:buFont typeface="Wingdings" charset="2"/>
              <a:buChar char="Ø"/>
            </a:pPr>
            <a:endParaRPr lang="en-US" sz="1800" dirty="0" smtClean="0">
              <a:latin typeface="Bangla MN"/>
              <a:cs typeface="Bangla MN"/>
            </a:endParaRPr>
          </a:p>
          <a:p>
            <a:pPr marL="342900" lvl="0" indent="-342900" algn="l"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  <a:p>
            <a:pPr marL="457200" lvl="0" indent="-457200" algn="l">
              <a:lnSpc>
                <a:spcPts val="2860"/>
              </a:lnSpc>
              <a:spcAft>
                <a:spcPts val="1200"/>
              </a:spcAft>
              <a:buClr>
                <a:srgbClr val="5F1F88"/>
              </a:buClr>
              <a:buFont typeface="Wingdings" charset="2"/>
              <a:buChar char="Ø"/>
            </a:pPr>
            <a:endParaRPr lang="en-US" sz="2000" dirty="0">
              <a:latin typeface="Bangla MN"/>
              <a:cs typeface="Bangla M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839" y="411238"/>
            <a:ext cx="447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efa"/>
                <a:cs typeface="Kefa"/>
              </a:rPr>
              <a:t>RESTRAINT</a:t>
            </a:r>
            <a:endParaRPr lang="en-US" sz="4000" b="1" dirty="0">
              <a:latin typeface="Kefa"/>
              <a:cs typeface="Kefa"/>
            </a:endParaRPr>
          </a:p>
        </p:txBody>
      </p:sp>
    </p:spTree>
    <p:extLst>
      <p:ext uri="{BB962C8B-B14F-4D97-AF65-F5344CB8AC3E}">
        <p14:creationId xmlns:p14="http://schemas.microsoft.com/office/powerpoint/2010/main" val="316942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Three Rs</vt:lpstr>
      <vt:lpstr>THINK ABOUT A TIME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Betz</dc:creator>
  <cp:lastModifiedBy>Ann Betz</cp:lastModifiedBy>
  <cp:revision>2</cp:revision>
  <dcterms:created xsi:type="dcterms:W3CDTF">2017-02-04T20:09:04Z</dcterms:created>
  <dcterms:modified xsi:type="dcterms:W3CDTF">2017-02-14T04:13:20Z</dcterms:modified>
</cp:coreProperties>
</file>